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6"/>
  </p:notesMasterIdLst>
  <p:sldIdLst>
    <p:sldId id="721" r:id="rId3"/>
    <p:sldId id="799" r:id="rId4"/>
    <p:sldId id="80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6" d="100"/>
          <a:sy n="66" d="100"/>
        </p:scale>
        <p:origin x="1304" y="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18CA0-2CEC-4BA3-A570-BBE12DD0C06D}" type="datetimeFigureOut">
              <a:rPr lang="en-GB" smtClean="0"/>
              <a:t>18/05/2023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26BE4-676E-4B76-B4FB-5B553FBC8DB9}" type="slidenum">
              <a:rPr lang="en-GB" smtClean="0"/>
              <a:t>‹#›</a:t>
            </a:fld>
            <a:endParaRPr lang="en-GB"/>
          </a:p>
        </p:txBody>
      </p:sp>
    </p:spTree>
    <p:extLst>
      <p:ext uri="{BB962C8B-B14F-4D97-AF65-F5344CB8AC3E}">
        <p14:creationId xmlns:p14="http://schemas.microsoft.com/office/powerpoint/2010/main" val="75140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A26BE4-676E-4B76-B4FB-5B553FBC8DB9}" type="slidenum">
              <a:rPr lang="en-GB" smtClean="0"/>
              <a:t>1</a:t>
            </a:fld>
            <a:endParaRPr lang="en-GB"/>
          </a:p>
        </p:txBody>
      </p:sp>
    </p:spTree>
    <p:extLst>
      <p:ext uri="{BB962C8B-B14F-4D97-AF65-F5344CB8AC3E}">
        <p14:creationId xmlns:p14="http://schemas.microsoft.com/office/powerpoint/2010/main" val="191499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49DAF8-5CB1-4C79-ABA2-0D4790698A46}"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Tree>
    <p:extLst>
      <p:ext uri="{BB962C8B-B14F-4D97-AF65-F5344CB8AC3E}">
        <p14:creationId xmlns:p14="http://schemas.microsoft.com/office/powerpoint/2010/main" val="4110231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49DAF8-5CB1-4C79-ABA2-0D4790698A46}" type="slidenum">
              <a:rPr kumimoji="0" lang="en-GB" sz="1200" b="0" i="0" u="none" strike="noStrike" kern="1200" cap="none" spc="0" normalizeH="0" baseline="0" noProof="0" smtClean="0">
                <a:ln>
                  <a:noFill/>
                </a:ln>
                <a:solidFill>
                  <a:prstClr val="black"/>
                </a:solidFill>
                <a:effectLst/>
                <a:uLnTx/>
                <a:uFillTx/>
                <a:latin typeface="Verdana"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Tree>
    <p:extLst>
      <p:ext uri="{BB962C8B-B14F-4D97-AF65-F5344CB8AC3E}">
        <p14:creationId xmlns:p14="http://schemas.microsoft.com/office/powerpoint/2010/main" val="1753478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E77B61-EBD5-4CCD-8055-F84E9FB51313}"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42674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77B61-EBD5-4CCD-8055-F84E9FB51313}"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79311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77B61-EBD5-4CCD-8055-F84E9FB51313}"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1672252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CE2E4-4BD7-4209-B143-A678C5407228}"/>
              </a:ext>
            </a:extLst>
          </p:cNvPr>
          <p:cNvPicPr>
            <a:picLocks noChangeAspect="1"/>
          </p:cNvPicPr>
          <p:nvPr userDrawn="1"/>
        </p:nvPicPr>
        <p:blipFill>
          <a:blip r:embed="rId2"/>
          <a:stretch>
            <a:fillRect/>
          </a:stretch>
        </p:blipFill>
        <p:spPr>
          <a:xfrm>
            <a:off x="-34391" y="-13675"/>
            <a:ext cx="9212781" cy="6931885"/>
          </a:xfrm>
          <a:prstGeom prst="rect">
            <a:avLst/>
          </a:prstGeom>
        </p:spPr>
      </p:pic>
      <p:sp>
        <p:nvSpPr>
          <p:cNvPr id="11" name="Text Placeholder 10">
            <a:extLst>
              <a:ext uri="{FF2B5EF4-FFF2-40B4-BE49-F238E27FC236}">
                <a16:creationId xmlns:a16="http://schemas.microsoft.com/office/drawing/2014/main" id="{E6B96BBC-E652-4BBF-813B-CF99D93D8E5D}"/>
              </a:ext>
            </a:extLst>
          </p:cNvPr>
          <p:cNvSpPr>
            <a:spLocks noGrp="1"/>
          </p:cNvSpPr>
          <p:nvPr>
            <p:ph type="body" sz="quarter" idx="10" hasCustomPrompt="1"/>
          </p:nvPr>
        </p:nvSpPr>
        <p:spPr>
          <a:xfrm>
            <a:off x="684213" y="2492377"/>
            <a:ext cx="5543550" cy="1152649"/>
          </a:xfrm>
        </p:spPr>
        <p:txBody>
          <a:bodyPr/>
          <a:lstStyle>
            <a:lvl1pPr marL="0" marR="0" indent="0" algn="l" defTabSz="685800" rtl="0" eaLnBrk="1" fontAlgn="base" latinLnBrk="0" hangingPunct="1">
              <a:lnSpc>
                <a:spcPct val="100000"/>
              </a:lnSpc>
              <a:spcBef>
                <a:spcPct val="0"/>
              </a:spcBef>
              <a:spcAft>
                <a:spcPct val="0"/>
              </a:spcAft>
              <a:buClrTx/>
              <a:buSzTx/>
              <a:buFontTx/>
              <a:buNone/>
              <a:tabLst/>
              <a:defRPr>
                <a:solidFill>
                  <a:schemeClr val="bg1"/>
                </a:solidFill>
              </a:defRPr>
            </a:lvl1pPr>
            <a:lvl2pPr marL="342900" indent="0">
              <a:buFont typeface="Arial" panose="020B0604020202020204" pitchFamily="34" charset="0"/>
              <a:buNone/>
              <a:defRPr>
                <a:solidFill>
                  <a:schemeClr val="bg1"/>
                </a:solidFill>
              </a:defRPr>
            </a:lvl2pPr>
            <a:lvl3pPr marL="685800" indent="0">
              <a:buFont typeface="Arial" panose="020B0604020202020204" pitchFamily="34" charset="0"/>
              <a:buNone/>
              <a:defRPr>
                <a:solidFill>
                  <a:schemeClr val="bg1"/>
                </a:solidFill>
              </a:defRPr>
            </a:lvl3pPr>
            <a:lvl4pPr marL="1028700" indent="0">
              <a:buFont typeface="Arial" panose="020B0604020202020204" pitchFamily="34" charset="0"/>
              <a:buNone/>
              <a:defRPr>
                <a:solidFill>
                  <a:schemeClr val="bg1"/>
                </a:solidFill>
              </a:defRPr>
            </a:lvl4pPr>
            <a:lvl5pPr marL="1371600" indent="0">
              <a:buFont typeface="Arial" panose="020B0604020202020204" pitchFamily="34" charset="0"/>
              <a:buNone/>
              <a:defRPr>
                <a:solidFill>
                  <a:schemeClr val="bg1"/>
                </a:solidFill>
              </a:defRPr>
            </a:lvl5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Verdana" panose="020B0604030504040204" pitchFamily="34" charset="0"/>
                <a:ea typeface="ＭＳ Ｐゴシック" panose="020B0600070205080204" pitchFamily="34" charset="-128"/>
              </a:rPr>
              <a:t>Divider page heading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FFFFFF"/>
                </a:solidFill>
                <a:effectLst/>
                <a:uLnTx/>
                <a:uFillTx/>
                <a:latin typeface="Verdana" panose="020B0604030504040204" pitchFamily="34" charset="0"/>
                <a:ea typeface="ＭＳ Ｐゴシック" panose="020B0600070205080204" pitchFamily="34" charset="-128"/>
              </a:rPr>
              <a:t>goes in this position</a:t>
            </a:r>
          </a:p>
        </p:txBody>
      </p:sp>
    </p:spTree>
    <p:extLst>
      <p:ext uri="{BB962C8B-B14F-4D97-AF65-F5344CB8AC3E}">
        <p14:creationId xmlns:p14="http://schemas.microsoft.com/office/powerpoint/2010/main" val="314027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6DFA71-E7E5-490E-BCBB-C6010E3B746C}"/>
              </a:ext>
            </a:extLst>
          </p:cNvPr>
          <p:cNvPicPr>
            <a:picLocks noChangeAspect="1"/>
          </p:cNvPicPr>
          <p:nvPr userDrawn="1"/>
        </p:nvPicPr>
        <p:blipFill>
          <a:blip r:embed="rId2"/>
          <a:stretch>
            <a:fillRect/>
          </a:stretch>
        </p:blipFill>
        <p:spPr>
          <a:xfrm>
            <a:off x="14708" y="0"/>
            <a:ext cx="9184710" cy="6910764"/>
          </a:xfrm>
          <a:prstGeom prst="rect">
            <a:avLst/>
          </a:prstGeom>
        </p:spPr>
      </p:pic>
      <p:sp>
        <p:nvSpPr>
          <p:cNvPr id="8" name="Text Placeholder 7">
            <a:extLst>
              <a:ext uri="{FF2B5EF4-FFF2-40B4-BE49-F238E27FC236}">
                <a16:creationId xmlns:a16="http://schemas.microsoft.com/office/drawing/2014/main" id="{86E2CB9F-24A4-4DE9-B4A1-684FD5D4C7C4}"/>
              </a:ext>
            </a:extLst>
          </p:cNvPr>
          <p:cNvSpPr>
            <a:spLocks noGrp="1"/>
          </p:cNvSpPr>
          <p:nvPr>
            <p:ph type="body" sz="quarter" idx="10" hasCustomPrompt="1"/>
          </p:nvPr>
        </p:nvSpPr>
        <p:spPr>
          <a:xfrm>
            <a:off x="467544" y="3717032"/>
            <a:ext cx="6481762" cy="649288"/>
          </a:xfrm>
        </p:spPr>
        <p:txBody>
          <a:bodyPr/>
          <a:lstStyle>
            <a:lvl1pPr>
              <a:defRPr sz="2400"/>
            </a:lvl1pPr>
            <a:lvl2pPr marL="457200" indent="0">
              <a:buNone/>
              <a:defRPr/>
            </a:lvl2pPr>
            <a:lvl3pPr>
              <a:defRPr/>
            </a:lvl3pPr>
            <a:lvl4pPr>
              <a:defRPr/>
            </a:lvl4pPr>
            <a:lvl5pPr>
              <a:defRPr/>
            </a:lvl5pPr>
          </a:lstStyle>
          <a:p>
            <a:pPr lvl="1"/>
            <a:r>
              <a:rPr lang="en-US" dirty="0"/>
              <a:t>Title page subheading goes here</a:t>
            </a:r>
          </a:p>
        </p:txBody>
      </p:sp>
      <p:sp>
        <p:nvSpPr>
          <p:cNvPr id="14" name="Text Placeholder 13">
            <a:extLst>
              <a:ext uri="{FF2B5EF4-FFF2-40B4-BE49-F238E27FC236}">
                <a16:creationId xmlns:a16="http://schemas.microsoft.com/office/drawing/2014/main" id="{A76E160B-0085-46D6-9651-D9469AACEDE9}"/>
              </a:ext>
            </a:extLst>
          </p:cNvPr>
          <p:cNvSpPr>
            <a:spLocks noGrp="1"/>
          </p:cNvSpPr>
          <p:nvPr>
            <p:ph type="body" sz="quarter" idx="11" hasCustomPrompt="1"/>
          </p:nvPr>
        </p:nvSpPr>
        <p:spPr>
          <a:xfrm>
            <a:off x="468313" y="2997200"/>
            <a:ext cx="6481762" cy="649288"/>
          </a:xfrm>
        </p:spPr>
        <p:txBody>
          <a:bodyPr/>
          <a:lstStyle>
            <a:lvl1pPr>
              <a:defRPr/>
            </a:lvl1pPr>
          </a:lstStyle>
          <a:p>
            <a:pPr lvl="0"/>
            <a:r>
              <a:rPr lang="en-US" dirty="0"/>
              <a:t>Title Page Heading Goes here</a:t>
            </a:r>
            <a:endParaRPr lang="en-GB" dirty="0"/>
          </a:p>
        </p:txBody>
      </p:sp>
    </p:spTree>
    <p:extLst>
      <p:ext uri="{BB962C8B-B14F-4D97-AF65-F5344CB8AC3E}">
        <p14:creationId xmlns:p14="http://schemas.microsoft.com/office/powerpoint/2010/main" val="4149624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9552" y="1772816"/>
            <a:ext cx="7992888" cy="648072"/>
          </a:xfrm>
        </p:spPr>
        <p:txBody>
          <a:bodyPr/>
          <a:lstStyle>
            <a:lvl1pPr marL="0" indent="0" algn="l">
              <a:buFont typeface="Arial" panose="020B0604020202020204" pitchFamily="34" charset="0"/>
              <a:buNone/>
              <a:defRPr sz="2400">
                <a:solidFill>
                  <a:srgbClr val="425563"/>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Text goes here</a:t>
            </a:r>
          </a:p>
          <a:p>
            <a:endParaRPr lang="en-US" dirty="0"/>
          </a:p>
        </p:txBody>
      </p:sp>
      <p:sp>
        <p:nvSpPr>
          <p:cNvPr id="4" name="Title 3">
            <a:extLst>
              <a:ext uri="{FF2B5EF4-FFF2-40B4-BE49-F238E27FC236}">
                <a16:creationId xmlns:a16="http://schemas.microsoft.com/office/drawing/2014/main" id="{CBF38968-8F55-4FBB-AEC1-7F971B204EF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40217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1CE2E4-4BD7-4209-B143-A678C5407228}"/>
              </a:ext>
            </a:extLst>
          </p:cNvPr>
          <p:cNvPicPr>
            <a:picLocks noChangeAspect="1"/>
          </p:cNvPicPr>
          <p:nvPr userDrawn="1"/>
        </p:nvPicPr>
        <p:blipFill>
          <a:blip r:embed="rId2"/>
          <a:stretch>
            <a:fillRect/>
          </a:stretch>
        </p:blipFill>
        <p:spPr>
          <a:xfrm>
            <a:off x="-34391" y="-13676"/>
            <a:ext cx="9212781" cy="6931885"/>
          </a:xfrm>
          <a:prstGeom prst="rect">
            <a:avLst/>
          </a:prstGeom>
        </p:spPr>
      </p:pic>
      <p:sp>
        <p:nvSpPr>
          <p:cNvPr id="11" name="Text Placeholder 10">
            <a:extLst>
              <a:ext uri="{FF2B5EF4-FFF2-40B4-BE49-F238E27FC236}">
                <a16:creationId xmlns:a16="http://schemas.microsoft.com/office/drawing/2014/main" id="{E6B96BBC-E652-4BBF-813B-CF99D93D8E5D}"/>
              </a:ext>
            </a:extLst>
          </p:cNvPr>
          <p:cNvSpPr>
            <a:spLocks noGrp="1"/>
          </p:cNvSpPr>
          <p:nvPr>
            <p:ph type="body" sz="quarter" idx="10" hasCustomPrompt="1"/>
          </p:nvPr>
        </p:nvSpPr>
        <p:spPr>
          <a:xfrm>
            <a:off x="684213" y="2492375"/>
            <a:ext cx="5543550" cy="1152649"/>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solidFill>
                  <a:schemeClr val="bg1"/>
                </a:solidFill>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Verdana" panose="020B0604030504040204" pitchFamily="34" charset="0"/>
                <a:ea typeface="ＭＳ Ｐゴシック" panose="020B0600070205080204" pitchFamily="34" charset="-128"/>
              </a:rPr>
              <a:t>Divider page heading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FFFFFF"/>
                </a:solidFill>
                <a:effectLst/>
                <a:uLnTx/>
                <a:uFillTx/>
                <a:latin typeface="Verdana" panose="020B0604030504040204" pitchFamily="34" charset="0"/>
                <a:ea typeface="ＭＳ Ｐゴシック" panose="020B0600070205080204" pitchFamily="34" charset="-128"/>
              </a:rPr>
              <a:t>goes in this position</a:t>
            </a:r>
          </a:p>
        </p:txBody>
      </p:sp>
    </p:spTree>
    <p:extLst>
      <p:ext uri="{BB962C8B-B14F-4D97-AF65-F5344CB8AC3E}">
        <p14:creationId xmlns:p14="http://schemas.microsoft.com/office/powerpoint/2010/main" val="122639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E77B61-EBD5-4CCD-8055-F84E9FB51313}"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275187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E77B61-EBD5-4CCD-8055-F84E9FB51313}" type="datetimeFigureOut">
              <a:rPr lang="en-GB" smtClean="0"/>
              <a:t>18/05/2023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2454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E77B61-EBD5-4CCD-8055-F84E9FB51313}"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421620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E77B61-EBD5-4CCD-8055-F84E9FB51313}" type="datetimeFigureOut">
              <a:rPr lang="en-GB" smtClean="0"/>
              <a:t>18/05/2023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387215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E77B61-EBD5-4CCD-8055-F84E9FB51313}" type="datetimeFigureOut">
              <a:rPr lang="en-GB" smtClean="0"/>
              <a:t>18/05/2023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192935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77B61-EBD5-4CCD-8055-F84E9FB51313}" type="datetimeFigureOut">
              <a:rPr lang="en-GB" smtClean="0"/>
              <a:t>18/05/2023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427608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77B61-EBD5-4CCD-8055-F84E9FB51313}"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2842489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E77B61-EBD5-4CCD-8055-F84E9FB51313}" type="datetimeFigureOut">
              <a:rPr lang="en-GB" smtClean="0"/>
              <a:t>18/05/2023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D4484C-EA6F-4431-A787-1199D2661707}" type="slidenum">
              <a:rPr lang="en-GB" smtClean="0"/>
              <a:t>‹#›</a:t>
            </a:fld>
            <a:endParaRPr lang="en-GB"/>
          </a:p>
        </p:txBody>
      </p:sp>
    </p:spTree>
    <p:extLst>
      <p:ext uri="{BB962C8B-B14F-4D97-AF65-F5344CB8AC3E}">
        <p14:creationId xmlns:p14="http://schemas.microsoft.com/office/powerpoint/2010/main" val="114309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77B61-EBD5-4CCD-8055-F84E9FB51313}" type="datetimeFigureOut">
              <a:rPr lang="en-GB" smtClean="0"/>
              <a:t>18/05/2023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484C-EA6F-4431-A787-1199D2661707}" type="slidenum">
              <a:rPr lang="en-GB" smtClean="0"/>
              <a:t>‹#›</a:t>
            </a:fld>
            <a:endParaRPr lang="en-GB"/>
          </a:p>
        </p:txBody>
      </p:sp>
    </p:spTree>
    <p:extLst>
      <p:ext uri="{BB962C8B-B14F-4D97-AF65-F5344CB8AC3E}">
        <p14:creationId xmlns:p14="http://schemas.microsoft.com/office/powerpoint/2010/main" val="21774387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FFCEB4-EF59-4A65-BB61-E1EDA439E618}"/>
              </a:ext>
            </a:extLst>
          </p:cNvPr>
          <p:cNvPicPr>
            <a:picLocks noChangeAspect="1"/>
          </p:cNvPicPr>
          <p:nvPr userDrawn="1"/>
        </p:nvPicPr>
        <p:blipFill>
          <a:blip r:embed="rId5"/>
          <a:stretch>
            <a:fillRect/>
          </a:stretch>
        </p:blipFill>
        <p:spPr>
          <a:xfrm>
            <a:off x="14707" y="-1"/>
            <a:ext cx="9165805" cy="6896539"/>
          </a:xfrm>
          <a:prstGeom prst="rect">
            <a:avLst/>
          </a:prstGeom>
        </p:spPr>
      </p:pic>
      <p:sp>
        <p:nvSpPr>
          <p:cNvPr id="1027" name="Rectangle 2">
            <a:extLst>
              <a:ext uri="{FF2B5EF4-FFF2-40B4-BE49-F238E27FC236}">
                <a16:creationId xmlns:a16="http://schemas.microsoft.com/office/drawing/2014/main" id="{78484094-48F6-964E-A31C-C6CB9E90C1F1}"/>
              </a:ext>
            </a:extLst>
          </p:cNvPr>
          <p:cNvSpPr>
            <a:spLocks noGrp="1" noChangeArrowheads="1"/>
          </p:cNvSpPr>
          <p:nvPr>
            <p:ph type="title"/>
          </p:nvPr>
        </p:nvSpPr>
        <p:spPr bwMode="auto">
          <a:xfrm>
            <a:off x="685800" y="3333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E7085BD9-FB4A-9749-AD46-AB2AABAEBC1D}"/>
              </a:ext>
            </a:extLst>
          </p:cNvPr>
          <p:cNvSpPr>
            <a:spLocks noGrp="1" noChangeArrowheads="1"/>
          </p:cNvSpPr>
          <p:nvPr>
            <p:ph type="body" idx="1"/>
          </p:nvPr>
        </p:nvSpPr>
        <p:spPr bwMode="auto">
          <a:xfrm>
            <a:off x="685800" y="1844675"/>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76000955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0" indent="0" algn="l" rtl="0" eaLnBrk="1" fontAlgn="base" hangingPunct="1">
        <a:spcBef>
          <a:spcPct val="20000"/>
        </a:spcBef>
        <a:spcAft>
          <a:spcPct val="0"/>
        </a:spcAft>
        <a:buNone/>
        <a:defRPr sz="2800">
          <a:solidFill>
            <a:srgbClr val="425563"/>
          </a:solidFill>
          <a:latin typeface="+mn-lt"/>
          <a:ea typeface="+mn-ea"/>
          <a:cs typeface="+mn-cs"/>
        </a:defRPr>
      </a:lvl1pPr>
      <a:lvl2pPr marL="800100" indent="-342900" algn="l" rtl="0" eaLnBrk="1" fontAlgn="base" hangingPunct="1">
        <a:spcBef>
          <a:spcPct val="20000"/>
        </a:spcBef>
        <a:spcAft>
          <a:spcPct val="0"/>
        </a:spcAft>
        <a:buFont typeface="Arial" panose="020B0604020202020204" pitchFamily="34" charset="0"/>
        <a:buChar char="•"/>
        <a:defRPr sz="2400">
          <a:solidFill>
            <a:srgbClr val="425563"/>
          </a:solidFill>
          <a:latin typeface="+mn-lt"/>
          <a:ea typeface="+mn-ea"/>
        </a:defRPr>
      </a:lvl2pPr>
      <a:lvl3pPr marL="1257300" indent="-342900" algn="l" rtl="0" eaLnBrk="1" fontAlgn="base" hangingPunct="1">
        <a:spcBef>
          <a:spcPct val="20000"/>
        </a:spcBef>
        <a:spcAft>
          <a:spcPct val="0"/>
        </a:spcAft>
        <a:buFont typeface="Arial" panose="020B0604020202020204" pitchFamily="34" charset="0"/>
        <a:buChar char="•"/>
        <a:defRPr sz="2000">
          <a:solidFill>
            <a:srgbClr val="425563"/>
          </a:solidFill>
          <a:latin typeface="+mn-lt"/>
          <a:ea typeface="+mn-ea"/>
        </a:defRPr>
      </a:lvl3pPr>
      <a:lvl4pPr marL="16573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4pPr>
      <a:lvl5pPr marL="21145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7DCC0D-3AE8-4A91-9C8A-A3F708046A52}"/>
              </a:ext>
            </a:extLst>
          </p:cNvPr>
          <p:cNvSpPr>
            <a:spLocks noGrp="1"/>
          </p:cNvSpPr>
          <p:nvPr>
            <p:ph type="body" sz="quarter" idx="10"/>
          </p:nvPr>
        </p:nvSpPr>
        <p:spPr>
          <a:xfrm>
            <a:off x="217441" y="2143760"/>
            <a:ext cx="8282397" cy="3078480"/>
          </a:xfrm>
        </p:spPr>
        <p:txBody>
          <a:bodyPr>
            <a:normAutofit/>
          </a:bodyPr>
          <a:lstStyle/>
          <a:p>
            <a:r>
              <a:rPr lang="en-GB" sz="5200" dirty="0"/>
              <a:t>Aims, Objectives &amp; </a:t>
            </a:r>
          </a:p>
          <a:p>
            <a:r>
              <a:rPr lang="en-GB" sz="5200" dirty="0"/>
              <a:t>Outcomes Activities</a:t>
            </a:r>
            <a:endParaRPr lang="en-GB" sz="3600" dirty="0"/>
          </a:p>
        </p:txBody>
      </p:sp>
      <p:pic>
        <p:nvPicPr>
          <p:cNvPr id="5" name="Picture 4">
            <a:extLst>
              <a:ext uri="{FF2B5EF4-FFF2-40B4-BE49-F238E27FC236}">
                <a16:creationId xmlns:a16="http://schemas.microsoft.com/office/drawing/2014/main" id="{A5C620AE-18D0-4C09-9B17-7014C910C02C}"/>
              </a:ext>
            </a:extLst>
          </p:cNvPr>
          <p:cNvPicPr>
            <a:picLocks noChangeAspect="1"/>
          </p:cNvPicPr>
          <p:nvPr/>
        </p:nvPicPr>
        <p:blipFill>
          <a:blip r:embed="rId3"/>
          <a:stretch>
            <a:fillRect/>
          </a:stretch>
        </p:blipFill>
        <p:spPr>
          <a:xfrm>
            <a:off x="6517810" y="399965"/>
            <a:ext cx="2170987" cy="859618"/>
          </a:xfrm>
          <a:prstGeom prst="rect">
            <a:avLst/>
          </a:prstGeom>
          <a:noFill/>
          <a:ln cap="flat">
            <a:noFill/>
          </a:ln>
        </p:spPr>
      </p:pic>
    </p:spTree>
    <p:extLst>
      <p:ext uri="{BB962C8B-B14F-4D97-AF65-F5344CB8AC3E}">
        <p14:creationId xmlns:p14="http://schemas.microsoft.com/office/powerpoint/2010/main" val="3475296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76ABA3-481D-44E9-B914-B4FB00035CF1}"/>
              </a:ext>
            </a:extLst>
          </p:cNvPr>
          <p:cNvSpPr txBox="1">
            <a:spLocks/>
          </p:cNvSpPr>
          <p:nvPr/>
        </p:nvSpPr>
        <p:spPr bwMode="auto">
          <a:xfrm>
            <a:off x="577850" y="404664"/>
            <a:ext cx="7988300" cy="100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a:lstStyle>
          <a:p>
            <a:pPr defTabSz="914400">
              <a:defRPr/>
            </a:pPr>
            <a:r>
              <a:rPr lang="en-GB" b="1" kern="100" dirty="0">
                <a:effectLst/>
                <a:latin typeface="Calibri" panose="020F0502020204030204" pitchFamily="34" charset="0"/>
                <a:ea typeface="Calibri" panose="020F0502020204030204" pitchFamily="34" charset="0"/>
                <a:cs typeface="Times New Roman" panose="02020603050405020304" pitchFamily="18" charset="0"/>
              </a:rPr>
              <a:t>Activity 1: Areas of Work</a:t>
            </a:r>
          </a:p>
        </p:txBody>
      </p:sp>
      <p:pic>
        <p:nvPicPr>
          <p:cNvPr id="6" name="Picture 5">
            <a:extLst>
              <a:ext uri="{FF2B5EF4-FFF2-40B4-BE49-F238E27FC236}">
                <a16:creationId xmlns:a16="http://schemas.microsoft.com/office/drawing/2014/main" id="{4CA79E77-D634-268B-B6B1-B959521E29F3}"/>
              </a:ext>
            </a:extLst>
          </p:cNvPr>
          <p:cNvPicPr>
            <a:picLocks noChangeAspect="1"/>
          </p:cNvPicPr>
          <p:nvPr/>
        </p:nvPicPr>
        <p:blipFill>
          <a:blip r:embed="rId3"/>
          <a:stretch>
            <a:fillRect/>
          </a:stretch>
        </p:blipFill>
        <p:spPr>
          <a:xfrm>
            <a:off x="179512" y="5853181"/>
            <a:ext cx="2520280" cy="997923"/>
          </a:xfrm>
          <a:prstGeom prst="rect">
            <a:avLst/>
          </a:prstGeom>
          <a:noFill/>
          <a:ln cap="flat">
            <a:noFill/>
          </a:ln>
        </p:spPr>
      </p:pic>
      <p:sp>
        <p:nvSpPr>
          <p:cNvPr id="7" name="Text Placeholder 1">
            <a:extLst>
              <a:ext uri="{FF2B5EF4-FFF2-40B4-BE49-F238E27FC236}">
                <a16:creationId xmlns:a16="http://schemas.microsoft.com/office/drawing/2014/main" id="{9409F2D1-FBF7-482C-B261-CC13FB01400F}"/>
              </a:ext>
            </a:extLst>
          </p:cNvPr>
          <p:cNvSpPr txBox="1">
            <a:spLocks/>
          </p:cNvSpPr>
          <p:nvPr/>
        </p:nvSpPr>
        <p:spPr>
          <a:xfrm>
            <a:off x="430801" y="1774371"/>
            <a:ext cx="8282397" cy="3897085"/>
          </a:xfrm>
          <a:prstGeom prst="rect">
            <a:avLst/>
          </a:prstGeom>
        </p:spPr>
        <p:txBody>
          <a:bodyPr>
            <a:normAutofit/>
          </a:bodyPr>
          <a:lstStyle>
            <a:lvl1pPr marL="0" indent="0" algn="l" rtl="0" eaLnBrk="1" fontAlgn="base" hangingPunct="1">
              <a:spcBef>
                <a:spcPct val="20000"/>
              </a:spcBef>
              <a:spcAft>
                <a:spcPct val="0"/>
              </a:spcAft>
              <a:buNone/>
              <a:defRPr sz="2800">
                <a:solidFill>
                  <a:srgbClr val="425563"/>
                </a:solidFill>
                <a:latin typeface="+mn-lt"/>
                <a:ea typeface="+mn-ea"/>
                <a:cs typeface="+mn-cs"/>
              </a:defRPr>
            </a:lvl1pPr>
            <a:lvl2pPr marL="800100" indent="-342900" algn="l" rtl="0" eaLnBrk="1" fontAlgn="base" hangingPunct="1">
              <a:spcBef>
                <a:spcPct val="20000"/>
              </a:spcBef>
              <a:spcAft>
                <a:spcPct val="0"/>
              </a:spcAft>
              <a:buFont typeface="Arial" panose="020B0604020202020204" pitchFamily="34" charset="0"/>
              <a:buChar char="•"/>
              <a:defRPr sz="2400">
                <a:solidFill>
                  <a:srgbClr val="425563"/>
                </a:solidFill>
                <a:latin typeface="+mn-lt"/>
                <a:ea typeface="+mn-ea"/>
              </a:defRPr>
            </a:lvl2pPr>
            <a:lvl3pPr marL="1257300" indent="-342900" algn="l" rtl="0" eaLnBrk="1" fontAlgn="base" hangingPunct="1">
              <a:spcBef>
                <a:spcPct val="20000"/>
              </a:spcBef>
              <a:spcAft>
                <a:spcPct val="0"/>
              </a:spcAft>
              <a:buFont typeface="Arial" panose="020B0604020202020204" pitchFamily="34" charset="0"/>
              <a:buChar char="•"/>
              <a:defRPr sz="2000">
                <a:solidFill>
                  <a:srgbClr val="425563"/>
                </a:solidFill>
                <a:latin typeface="+mn-lt"/>
                <a:ea typeface="+mn-ea"/>
              </a:defRPr>
            </a:lvl3pPr>
            <a:lvl4pPr marL="16573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4pPr>
            <a:lvl5pPr marL="21145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defTabSz="914400"/>
            <a:r>
              <a:rPr lang="en-GB" sz="1800" b="1" dirty="0">
                <a:effectLst/>
                <a:latin typeface="Calibri" panose="020F0502020204030204" pitchFamily="34" charset="0"/>
                <a:ea typeface="Calibri" panose="020F0502020204030204" pitchFamily="34" charset="0"/>
                <a:cs typeface="Times New Roman" panose="02020603050405020304" pitchFamily="18" charset="0"/>
              </a:rPr>
              <a:t>A useful activity for SA officers and staff to participate in to agree the areas of work is to think, as a group about all of the work their SA does currently as well as the core purpose of a Students’ Association.</a:t>
            </a:r>
          </a:p>
          <a:p>
            <a:pPr defTabSz="914400"/>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defTabSz="91440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Some examples of the things participants may capture are thing like; campaigning, class rep work, societies or elections.</a:t>
            </a:r>
          </a:p>
          <a:p>
            <a:pPr marL="285750" indent="-285750" defTabSz="914400">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After capturing each of these activities on post it notes (or similar). Encourage participants to try and group together similar projects for example societies, student sport and freshers could be grouped into an “activities” section.</a:t>
            </a:r>
          </a:p>
          <a:p>
            <a:pPr marL="285750" indent="-285750" defTabSz="914400">
              <a:buFont typeface="Arial" panose="020B0604020202020204" pitchFamily="34" charset="0"/>
              <a:buChar char="•"/>
            </a:pPr>
            <a:r>
              <a:rPr lang="en-GB" sz="1800" dirty="0">
                <a:latin typeface="Calibri" panose="020F0502020204030204" pitchFamily="34" charset="0"/>
                <a:ea typeface="Calibri" panose="020F0502020204030204" pitchFamily="34" charset="0"/>
                <a:cs typeface="Times New Roman" panose="02020603050405020304" pitchFamily="18" charset="0"/>
              </a:rPr>
              <a:t>Try to come away from the activity with 4 or 5 areas or translate the information you have gathered to the themes from the DCSA framework.</a:t>
            </a:r>
          </a:p>
          <a:p>
            <a:pPr defTabSz="914400"/>
            <a:endParaRPr lang="en-GB" sz="1800" b="1" kern="0" dirty="0">
              <a:latin typeface="Calibri" panose="020F0502020204030204" pitchFamily="34" charset="0"/>
              <a:ea typeface="Calibri" panose="020F0502020204030204" pitchFamily="34" charset="0"/>
              <a:cs typeface="Times New Roman" panose="02020603050405020304" pitchFamily="18" charset="0"/>
            </a:endParaRPr>
          </a:p>
          <a:p>
            <a:pPr defTabSz="914400"/>
            <a:endParaRPr lang="en-GB" sz="2400" kern="0" dirty="0"/>
          </a:p>
        </p:txBody>
      </p:sp>
    </p:spTree>
    <p:extLst>
      <p:ext uri="{BB962C8B-B14F-4D97-AF65-F5344CB8AC3E}">
        <p14:creationId xmlns:p14="http://schemas.microsoft.com/office/powerpoint/2010/main" val="377524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776ABA3-481D-44E9-B914-B4FB00035CF1}"/>
              </a:ext>
            </a:extLst>
          </p:cNvPr>
          <p:cNvSpPr txBox="1">
            <a:spLocks/>
          </p:cNvSpPr>
          <p:nvPr/>
        </p:nvSpPr>
        <p:spPr bwMode="auto">
          <a:xfrm>
            <a:off x="577850" y="404664"/>
            <a:ext cx="7988300" cy="100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a:lstStyle>
          <a:p>
            <a:pPr defTabSz="914400">
              <a:defRPr/>
            </a:pPr>
            <a:r>
              <a:rPr lang="en-GB" b="1" kern="100" dirty="0">
                <a:effectLst/>
                <a:latin typeface="Calibri" panose="020F0502020204030204" pitchFamily="34" charset="0"/>
                <a:ea typeface="Calibri" panose="020F0502020204030204" pitchFamily="34" charset="0"/>
                <a:cs typeface="Times New Roman" panose="02020603050405020304" pitchFamily="18" charset="0"/>
              </a:rPr>
              <a:t>Activity 2: Developing Aims</a:t>
            </a:r>
          </a:p>
        </p:txBody>
      </p:sp>
      <p:pic>
        <p:nvPicPr>
          <p:cNvPr id="6" name="Picture 5">
            <a:extLst>
              <a:ext uri="{FF2B5EF4-FFF2-40B4-BE49-F238E27FC236}">
                <a16:creationId xmlns:a16="http://schemas.microsoft.com/office/drawing/2014/main" id="{4CA79E77-D634-268B-B6B1-B959521E29F3}"/>
              </a:ext>
            </a:extLst>
          </p:cNvPr>
          <p:cNvPicPr>
            <a:picLocks noChangeAspect="1"/>
          </p:cNvPicPr>
          <p:nvPr/>
        </p:nvPicPr>
        <p:blipFill>
          <a:blip r:embed="rId3"/>
          <a:stretch>
            <a:fillRect/>
          </a:stretch>
        </p:blipFill>
        <p:spPr>
          <a:xfrm>
            <a:off x="179512" y="5853181"/>
            <a:ext cx="2520280" cy="997923"/>
          </a:xfrm>
          <a:prstGeom prst="rect">
            <a:avLst/>
          </a:prstGeom>
          <a:noFill/>
          <a:ln cap="flat">
            <a:noFill/>
          </a:ln>
        </p:spPr>
      </p:pic>
      <p:sp>
        <p:nvSpPr>
          <p:cNvPr id="7" name="Text Placeholder 1">
            <a:extLst>
              <a:ext uri="{FF2B5EF4-FFF2-40B4-BE49-F238E27FC236}">
                <a16:creationId xmlns:a16="http://schemas.microsoft.com/office/drawing/2014/main" id="{9409F2D1-FBF7-482C-B261-CC13FB01400F}"/>
              </a:ext>
            </a:extLst>
          </p:cNvPr>
          <p:cNvSpPr txBox="1">
            <a:spLocks/>
          </p:cNvSpPr>
          <p:nvPr/>
        </p:nvSpPr>
        <p:spPr>
          <a:xfrm>
            <a:off x="430801" y="1774371"/>
            <a:ext cx="8282397" cy="3897085"/>
          </a:xfrm>
          <a:prstGeom prst="rect">
            <a:avLst/>
          </a:prstGeom>
        </p:spPr>
        <p:txBody>
          <a:bodyPr>
            <a:normAutofit fontScale="92500" lnSpcReduction="10000"/>
          </a:bodyPr>
          <a:lstStyle>
            <a:lvl1pPr marL="0" indent="0" algn="l" rtl="0" eaLnBrk="1" fontAlgn="base" hangingPunct="1">
              <a:spcBef>
                <a:spcPct val="20000"/>
              </a:spcBef>
              <a:spcAft>
                <a:spcPct val="0"/>
              </a:spcAft>
              <a:buNone/>
              <a:defRPr sz="2800">
                <a:solidFill>
                  <a:srgbClr val="425563"/>
                </a:solidFill>
                <a:latin typeface="+mn-lt"/>
                <a:ea typeface="+mn-ea"/>
                <a:cs typeface="+mn-cs"/>
              </a:defRPr>
            </a:lvl1pPr>
            <a:lvl2pPr marL="800100" indent="-342900" algn="l" rtl="0" eaLnBrk="1" fontAlgn="base" hangingPunct="1">
              <a:spcBef>
                <a:spcPct val="20000"/>
              </a:spcBef>
              <a:spcAft>
                <a:spcPct val="0"/>
              </a:spcAft>
              <a:buFont typeface="Arial" panose="020B0604020202020204" pitchFamily="34" charset="0"/>
              <a:buChar char="•"/>
              <a:defRPr sz="2400">
                <a:solidFill>
                  <a:srgbClr val="425563"/>
                </a:solidFill>
                <a:latin typeface="+mn-lt"/>
                <a:ea typeface="+mn-ea"/>
              </a:defRPr>
            </a:lvl2pPr>
            <a:lvl3pPr marL="1257300" indent="-342900" algn="l" rtl="0" eaLnBrk="1" fontAlgn="base" hangingPunct="1">
              <a:spcBef>
                <a:spcPct val="20000"/>
              </a:spcBef>
              <a:spcAft>
                <a:spcPct val="0"/>
              </a:spcAft>
              <a:buFont typeface="Arial" panose="020B0604020202020204" pitchFamily="34" charset="0"/>
              <a:buChar char="•"/>
              <a:defRPr sz="2000">
                <a:solidFill>
                  <a:srgbClr val="425563"/>
                </a:solidFill>
                <a:latin typeface="+mn-lt"/>
                <a:ea typeface="+mn-ea"/>
              </a:defRPr>
            </a:lvl3pPr>
            <a:lvl4pPr marL="16573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4pPr>
            <a:lvl5pPr marL="2114550" indent="-285750" algn="l" rtl="0" eaLnBrk="1" fontAlgn="base" hangingPunct="1">
              <a:spcBef>
                <a:spcPct val="20000"/>
              </a:spcBef>
              <a:spcAft>
                <a:spcPct val="0"/>
              </a:spcAft>
              <a:buFont typeface="Arial" panose="020B0604020202020204" pitchFamily="34" charset="0"/>
              <a:buChar char="•"/>
              <a:defRPr>
                <a:solidFill>
                  <a:srgbClr val="425563"/>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Using the completed SWOT analysis is a great way to agree strategic aims. By identifying the weaknesses or development areas the SA can really focus on the creating aims which support it’s long term development. </a:t>
            </a:r>
          </a:p>
          <a:p>
            <a:pPr marL="285750" indent="-285750">
              <a:lnSpc>
                <a:spcPct val="107000"/>
              </a:lnSpc>
              <a:spcAft>
                <a:spcPts val="800"/>
              </a:spcAft>
              <a:buFont typeface="Arial" panose="020B0604020202020204" pitchFamily="34" charset="0"/>
              <a:buChar char="•"/>
            </a:pPr>
            <a:r>
              <a:rPr lang="en-GB" sz="1800" b="1" kern="100" dirty="0">
                <a:latin typeface="Calibri" panose="020F0502020204030204" pitchFamily="34" charset="0"/>
                <a:ea typeface="Calibri" panose="020F0502020204030204" pitchFamily="34" charset="0"/>
                <a:cs typeface="Times New Roman" panose="02020603050405020304" pitchFamily="18" charset="0"/>
              </a:rPr>
              <a:t>As a group revisit your SWOT analysis, what areas did you highlight as weaknesses?</a:t>
            </a:r>
          </a:p>
          <a:p>
            <a:pPr marL="285750" indent="-285750">
              <a:lnSpc>
                <a:spcPct val="107000"/>
              </a:lnSpc>
              <a:spcAft>
                <a:spcPts val="800"/>
              </a:spcAft>
              <a:buFont typeface="Arial" panose="020B0604020202020204" pitchFamily="34" charset="0"/>
              <a:buChar char="•"/>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Consider which of these areas are going to be important in helping you achieve your SA’s vision and rank them based on importance.</a:t>
            </a:r>
          </a:p>
          <a:p>
            <a:pPr>
              <a:lnSpc>
                <a:spcPct val="107000"/>
              </a:lnSpc>
              <a:spcAft>
                <a:spcPts val="800"/>
              </a:spcAft>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An example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an SA who have identified a “lack of resources” as a weakness in their analysis may consider a strategic aim looking at “creating a sustainable students’ association with appropriate resource to match it’s output”. An example outcome may be that the “Students’ association has consistent funding to meet the needs of the students year on year” and the objective could be “An agreed standard budget for the SA to be implemented by the end of the academic year” or “A process for negotiating the SA budget is agreed and formalised by the end of the academic year”.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8055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US-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US Charity Slides" id="{5DFF2B67-02FD-4AB0-A031-5C2A783359D2}" vid="{B9B02AC7-8046-40BA-BACA-0BFADCEB4FF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343</Words>
  <Application>Microsoft Office PowerPoint</Application>
  <PresentationFormat>On-screen Show (4:3)</PresentationFormat>
  <Paragraphs>16</Paragraphs>
  <Slides>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vt:i4>
      </vt:variant>
    </vt:vector>
  </HeadingPairs>
  <TitlesOfParts>
    <vt:vector size="9" baseType="lpstr">
      <vt:lpstr>Arial</vt:lpstr>
      <vt:lpstr>Calibri</vt:lpstr>
      <vt:lpstr>Calibri Light</vt:lpstr>
      <vt:lpstr>Verdana</vt:lpstr>
      <vt:lpstr>Office Theme</vt:lpstr>
      <vt:lpstr>NUS-Powerpoint template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Gilmour</dc:creator>
  <cp:lastModifiedBy>Ian Gilmour</cp:lastModifiedBy>
  <cp:revision>8</cp:revision>
  <dcterms:created xsi:type="dcterms:W3CDTF">2022-06-27T14:56:40Z</dcterms:created>
  <dcterms:modified xsi:type="dcterms:W3CDTF">2023-06-02T08:16:20Z</dcterms:modified>
</cp:coreProperties>
</file>